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5" r:id="rId4"/>
    <p:sldId id="257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20-Apr-24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20-Apr-24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9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20-Apr-24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20-Apr-24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20-Apr-24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20-Apr-24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20-Apr-24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20-Apr-24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20-Apr-24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20-Apr-24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20-Apr-24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3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20-Apr-24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8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amahmod/Wuzzuf_Web_Scraping_Analysis_Project" TargetMode="External"/><Relationship Id="rId2" Type="http://schemas.openxmlformats.org/officeDocument/2006/relationships/hyperlink" Target="https://wuzzuf.net/explo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E7333085-BAEC-F186-08DA-7B683C270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C16D7-F84F-6372-73E6-4807E0DC4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079" y="5315371"/>
            <a:ext cx="4914907" cy="94281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 Scraping &amp; Data analysis Project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D9690-0AD9-ACE8-C02B-F1058A286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568" y="3274200"/>
            <a:ext cx="4914907" cy="1828702"/>
          </a:xfrm>
        </p:spPr>
        <p:txBody>
          <a:bodyPr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Most Required Skills For : Data Analyst</a:t>
            </a:r>
          </a:p>
        </p:txBody>
      </p:sp>
    </p:spTree>
    <p:extLst>
      <p:ext uri="{BB962C8B-B14F-4D97-AF65-F5344CB8AC3E}">
        <p14:creationId xmlns:p14="http://schemas.microsoft.com/office/powerpoint/2010/main" val="24365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A36E-961B-8325-F799-44C79C49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most required skills to work as a Data Analyst?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AD1B-B0C4-75AA-C3EC-82AB62BE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of the Beginners in Data Analysis field are confused by This Question </a:t>
            </a:r>
          </a:p>
          <a:p>
            <a:pPr marL="0" indent="0">
              <a:buNone/>
            </a:pPr>
            <a:r>
              <a:rPr lang="en-US" dirty="0"/>
              <a:t>This Project is answering this by analyze 75 Job offers Scraped from </a:t>
            </a:r>
            <a:r>
              <a:rPr lang="en-US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Wuzzuf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with all files (</a:t>
            </a:r>
            <a:r>
              <a:rPr lang="en-US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B34F-6E1B-FC4A-1FB0-51F94DD7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7EED-DAE1-5495-518B-734867AC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74AB-52BF-65AF-817F-9814F4642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Web Scraping : Python (</a:t>
            </a:r>
            <a:r>
              <a:rPr lang="en-US" dirty="0" err="1"/>
              <a:t>Selenuim</a:t>
            </a:r>
            <a:r>
              <a:rPr lang="en-US" dirty="0"/>
              <a:t>)</a:t>
            </a:r>
          </a:p>
          <a:p>
            <a:r>
              <a:rPr lang="en-US" dirty="0"/>
              <a:t>2. Data Preparations : Python (Pandas, </a:t>
            </a:r>
            <a:r>
              <a:rPr lang="en-US" dirty="0" err="1"/>
              <a:t>Numpy</a:t>
            </a:r>
            <a:r>
              <a:rPr lang="en-US" dirty="0"/>
              <a:t>)  </a:t>
            </a:r>
          </a:p>
          <a:p>
            <a:r>
              <a:rPr lang="en-US" dirty="0"/>
              <a:t>3. Visualizations : Python (Matplotlib)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E349-6B8D-CD92-CCA5-DB8C2802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BEFF-88EF-9116-FB2D-4AE0984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Skills is categorized by 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1AAB-E296-61A2-9A50-C03B132F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A7B88B5-63A3-19B5-AC7D-F8F23629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Technical Skills</a:t>
            </a:r>
          </a:p>
          <a:p>
            <a:r>
              <a:rPr lang="en-US" sz="2400" dirty="0"/>
              <a:t>Soft Skills</a:t>
            </a:r>
          </a:p>
          <a:p>
            <a:r>
              <a:rPr lang="en-US" sz="2400" dirty="0"/>
              <a:t>Analytical Skills</a:t>
            </a:r>
          </a:p>
          <a:p>
            <a:r>
              <a:rPr lang="en-US" sz="2400" dirty="0"/>
              <a:t>Qualifications</a:t>
            </a:r>
          </a:p>
          <a:p>
            <a:r>
              <a:rPr lang="en-US" sz="2400" dirty="0"/>
              <a:t>Domain Knowledge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3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1227" y="400275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Most words or skills is mentioned in Job offers is :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Qualifications needed for the Job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Technical Skills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Soft Skills 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Domain Knowledge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Analytical Skills</a:t>
            </a:r>
          </a:p>
        </p:txBody>
      </p:sp>
      <p:pic>
        <p:nvPicPr>
          <p:cNvPr id="8" name="Content Placeholder 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097A57C-59A3-EE2C-69B6-037B86EA8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72" y="1311198"/>
            <a:ext cx="7099478" cy="41354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8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11410" y="-276179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Most Word mentioned across all skills and in job offer is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Experience</a:t>
            </a:r>
            <a:r>
              <a:rPr lang="en-US" b="1" i="1" dirty="0"/>
              <a:t>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4F04368-2BF6-6CE3-5CAE-C9FA29D4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956806"/>
            <a:ext cx="7063409" cy="49443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E1F94-B391-D59C-B707-056A32C9CF49}"/>
              </a:ext>
            </a:extLst>
          </p:cNvPr>
          <p:cNvSpPr txBox="1"/>
          <p:nvPr/>
        </p:nvSpPr>
        <p:spPr>
          <a:xfrm>
            <a:off x="211410" y="2451293"/>
            <a:ext cx="425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Bachelor Degree is also Needed in most Jobs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English </a:t>
            </a:r>
          </a:p>
        </p:txBody>
      </p:sp>
    </p:spTree>
    <p:extLst>
      <p:ext uri="{BB962C8B-B14F-4D97-AF65-F5344CB8AC3E}">
        <p14:creationId xmlns:p14="http://schemas.microsoft.com/office/powerpoint/2010/main" val="203770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6245" y="430092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Soft Skills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Communication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Attention to details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Working in a team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Making Presentation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Problem Solving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graph of skills with different colored squares">
            <a:extLst>
              <a:ext uri="{FF2B5EF4-FFF2-40B4-BE49-F238E27FC236}">
                <a16:creationId xmlns:a16="http://schemas.microsoft.com/office/drawing/2014/main" id="{8E5C0106-F66E-749A-2945-86123735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835522"/>
            <a:ext cx="7116860" cy="49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63940" y="-274583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Analytical Skills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Statistics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Reporting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Making Research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aph of skills with blue and brown rectangles">
            <a:extLst>
              <a:ext uri="{FF2B5EF4-FFF2-40B4-BE49-F238E27FC236}">
                <a16:creationId xmlns:a16="http://schemas.microsoft.com/office/drawing/2014/main" id="{51EF52EE-38FF-67F8-7976-24955BCE1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802119"/>
            <a:ext cx="6887970" cy="48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6245" y="430092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Domain Knowledge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Business Knowledge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Finance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Economics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Marketing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aph of skills with different colored squares">
            <a:extLst>
              <a:ext uri="{FF2B5EF4-FFF2-40B4-BE49-F238E27FC236}">
                <a16:creationId xmlns:a16="http://schemas.microsoft.com/office/drawing/2014/main" id="{A60EC577-6773-8469-85EE-B8D89A0D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772757"/>
            <a:ext cx="6971860" cy="48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15454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62</TotalTime>
  <Words>196</Words>
  <Application>Microsoft Office PowerPoint</Application>
  <PresentationFormat>Widescreen</PresentationFormat>
  <Paragraphs>52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DylanVTI</vt:lpstr>
      <vt:lpstr>Most Required Skills For : Data Analyst</vt:lpstr>
      <vt:lpstr>What are the most required skills to work as a Data Analyst?</vt:lpstr>
      <vt:lpstr>Tools Used :</vt:lpstr>
      <vt:lpstr>The Skills is categorized by 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Most Required Skills For : Data Analyst</dc:title>
  <dc:creator>alaa mahmod</dc:creator>
  <cp:lastModifiedBy>alaa mahmod</cp:lastModifiedBy>
  <cp:revision>1</cp:revision>
  <dcterms:created xsi:type="dcterms:W3CDTF">2024-04-20T14:39:45Z</dcterms:created>
  <dcterms:modified xsi:type="dcterms:W3CDTF">2024-04-20T15:42:09Z</dcterms:modified>
</cp:coreProperties>
</file>